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77" r:id="rId15"/>
    <p:sldId id="275" r:id="rId16"/>
    <p:sldId id="274" r:id="rId17"/>
    <p:sldId id="272" r:id="rId18"/>
    <p:sldId id="268" r:id="rId19"/>
    <p:sldId id="273" r:id="rId20"/>
    <p:sldId id="271" r:id="rId21"/>
    <p:sldId id="270" r:id="rId22"/>
    <p:sldId id="26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7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5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4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4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DBA8D-2F9E-4A88-83F7-6A285BB8237C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CD37F-16E6-4276-BD4C-E575A11D70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0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48" y="1774371"/>
            <a:ext cx="4087503" cy="40875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8384" y="5751707"/>
            <a:ext cx="715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2022-2023 учебный год</a:t>
            </a:r>
            <a:endParaRPr lang="ru-RU" sz="5400" b="1" cap="none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013" y="84045"/>
            <a:ext cx="108479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Городской семинар организаторов и </a:t>
            </a:r>
            <a:r>
              <a:rPr lang="ru-RU" sz="3600" b="1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координаторов </a:t>
            </a:r>
          </a:p>
          <a:p>
            <a:pPr algn="ctr"/>
            <a:r>
              <a:rPr lang="ru-RU" sz="3600" b="1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городской краеведческой игры</a:t>
            </a:r>
          </a:p>
          <a:p>
            <a:pPr algn="ctr"/>
            <a:r>
              <a:rPr lang="ru-RU" sz="3600" b="1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«МЫ ЖИВЕМ НА УРАЛЕ»</a:t>
            </a:r>
            <a:endParaRPr lang="ru-RU" sz="3600" b="1" cap="none" spc="0" dirty="0">
              <a:ln w="28575">
                <a:solidFill>
                  <a:schemeClr val="bg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36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0351" y="196058"/>
            <a:ext cx="48184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Станция  искусствоведческая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</a:t>
            </a:r>
            <a:r>
              <a:rPr lang="ru-RU" sz="2800" b="1" dirty="0">
                <a:solidFill>
                  <a:srgbClr val="C00000"/>
                </a:solidFill>
              </a:rPr>
              <a:t>Достояние культуры»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555808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Издательский проект – </a:t>
            </a:r>
            <a:endParaRPr lang="ru-RU" sz="3600" b="1" dirty="0" smtClean="0"/>
          </a:p>
          <a:p>
            <a:pPr algn="ctr"/>
            <a:r>
              <a:rPr lang="ru-RU" sz="3600" b="1" dirty="0" err="1" smtClean="0"/>
              <a:t>скрапбукинг</a:t>
            </a:r>
            <a:r>
              <a:rPr lang="ru-RU" sz="3600" b="1" dirty="0" smtClean="0"/>
              <a:t> </a:t>
            </a:r>
            <a:r>
              <a:rPr lang="ru-RU" sz="3600" b="1" dirty="0"/>
              <a:t>«Учитель в объективе» </a:t>
            </a:r>
            <a:endParaRPr lang="ru-RU" sz="3600" b="1" dirty="0" smtClean="0"/>
          </a:p>
          <a:p>
            <a:pPr algn="ctr"/>
            <a:r>
              <a:rPr lang="ru-RU" sz="3600" dirty="0" smtClean="0"/>
              <a:t>(</a:t>
            </a:r>
            <a:r>
              <a:rPr lang="ru-RU" sz="3600" dirty="0"/>
              <a:t>создание фото альбома формата А-4)</a:t>
            </a:r>
            <a:endParaRPr lang="ru-RU" sz="2800" dirty="0" smtClean="0"/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/>
              <a:t>06.04.2023г. – 07.04.2023г.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4667392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4647669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4667391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2671" y="4781588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4400" dirty="0" smtClean="0"/>
              <a:t>04.04.23г.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16619" y="4781588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4400" dirty="0" smtClean="0"/>
              <a:t>06.04.23г.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73490" y="4781588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4400" dirty="0" smtClean="0"/>
              <a:t>06.04.23г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3028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1334" y="196058"/>
            <a:ext cx="32565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Станция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искусствоведческая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«Достояние культуры»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341758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Городской конкурс путешествий и экскурсий «Я поведу тебя в музей». </a:t>
            </a:r>
          </a:p>
          <a:p>
            <a:pPr algn="ctr"/>
            <a:r>
              <a:rPr lang="ru-RU" sz="3600" dirty="0" smtClean="0"/>
              <a:t>(Приложение – маршрутная книжка коллективного участника игры «Мы живем на Урале») </a:t>
            </a:r>
            <a:endParaRPr lang="ru-RU" sz="2400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/>
              <a:t> </a:t>
            </a:r>
          </a:p>
          <a:p>
            <a:pPr algn="ctr"/>
            <a:r>
              <a:rPr lang="ru-RU" sz="3200" b="1" dirty="0" smtClean="0"/>
              <a:t>12.05.22г.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2163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065" y="196058"/>
            <a:ext cx="466307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Станция патриотическая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Мужество и доблесть»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61783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Акция «Победный май», </a:t>
            </a:r>
            <a:r>
              <a:rPr lang="ru-RU" sz="3600" dirty="0"/>
              <a:t>посвященная 78-летию Победы в Великой Отечественной войне. Создание видео поздравлений с Днем Победы.</a:t>
            </a:r>
          </a:p>
          <a:p>
            <a:pPr algn="ctr"/>
            <a:r>
              <a:rPr lang="ru-RU" sz="3600" b="1" dirty="0"/>
              <a:t>24.04.-27.04.2023г.- подведение итогов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 smtClean="0"/>
              <a:t>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9640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1228" y="196058"/>
            <a:ext cx="473674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Станция искусствоведческая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>
                <a:solidFill>
                  <a:srgbClr val="C00000"/>
                </a:solidFill>
              </a:rPr>
              <a:t>Достояние культуры»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61783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Городской конкурс путешествий и экскурсий «Я поведу тебя в музей».</a:t>
            </a:r>
          </a:p>
          <a:p>
            <a:pPr algn="ctr"/>
            <a:r>
              <a:rPr lang="ru-RU" sz="3200" dirty="0"/>
              <a:t>(Приложение – маршрутная книжка коллективного участника игры «Мы живем на Урале</a:t>
            </a:r>
            <a:r>
              <a:rPr lang="ru-RU" sz="3200" dirty="0" smtClean="0"/>
              <a:t>»)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 </a:t>
            </a:r>
            <a:r>
              <a:rPr lang="ru-RU" sz="3200" b="1" dirty="0"/>
              <a:t>12.05.2023г.</a:t>
            </a:r>
          </a:p>
        </p:txBody>
      </p:sp>
    </p:spTree>
    <p:extLst>
      <p:ext uri="{BB962C8B-B14F-4D97-AF65-F5344CB8AC3E}">
        <p14:creationId xmlns:p14="http://schemas.microsoft.com/office/powerpoint/2010/main" val="2875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752" y="196058"/>
            <a:ext cx="43736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Станция отправления 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прибытия «Старт»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15670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Итоговый праздник в рамках игры </a:t>
            </a:r>
          </a:p>
          <a:p>
            <a:pPr algn="ctr"/>
            <a:r>
              <a:rPr lang="ru-RU" sz="3600" b="1" dirty="0" smtClean="0"/>
              <a:t>«Мы живем на Урале» </a:t>
            </a:r>
            <a:endParaRPr lang="ru-RU" sz="3200" b="1" dirty="0" smtClean="0"/>
          </a:p>
          <a:p>
            <a:pPr algn="ctr"/>
            <a:endParaRPr lang="ru-RU" sz="3200" b="1" dirty="0" smtClean="0"/>
          </a:p>
          <a:p>
            <a:pPr algn="ctr"/>
            <a:r>
              <a:rPr lang="ru-RU" sz="3200" b="1" dirty="0"/>
              <a:t>15.05. -19.05.2023г.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4562888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4543165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4562887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671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4400" dirty="0" smtClean="0"/>
              <a:t>12.05.23г.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6619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4400" dirty="0" smtClean="0"/>
              <a:t>18.05.23г.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73490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4400" dirty="0" smtClean="0"/>
              <a:t>18.05.22г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3513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32118"/>
            <a:ext cx="9144000" cy="23876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6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32118"/>
            <a:ext cx="9144000" cy="23876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32118"/>
            <a:ext cx="9144000" cy="23876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32118"/>
            <a:ext cx="9144000" cy="23876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32118"/>
            <a:ext cx="9144000" cy="23876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150635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46024" y="1515291"/>
            <a:ext cx="11665712" cy="2372681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5920" y="1392421"/>
            <a:ext cx="1127789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Тема исследовательского маршрута игры в </a:t>
            </a:r>
            <a:r>
              <a:rPr lang="ru-RU" sz="3200" b="1" u="sng" dirty="0" smtClean="0"/>
              <a:t>первом</a:t>
            </a:r>
            <a:r>
              <a:rPr lang="ru-RU" sz="3200" dirty="0" smtClean="0"/>
              <a:t> полугодии </a:t>
            </a:r>
          </a:p>
          <a:p>
            <a:pPr algn="ctr"/>
            <a:r>
              <a:rPr lang="ru-RU" sz="3200" dirty="0"/>
              <a:t>продолжает  изучение темы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«</a:t>
            </a:r>
            <a:r>
              <a:rPr lang="ru-RU" sz="3200" b="1" dirty="0"/>
              <a:t>Люблю свой город с именем Тагил»,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3200" dirty="0"/>
              <a:t>посвященный юбилейной дате 300-летию </a:t>
            </a:r>
            <a:endParaRPr lang="ru-RU" sz="3200" dirty="0" smtClean="0"/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Тагила и присвоению ему  звания «Город трудовой доблести».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0857" y="4104561"/>
            <a:ext cx="11665118" cy="194749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3275" y="4047255"/>
            <a:ext cx="11911209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Тема </a:t>
            </a:r>
            <a:r>
              <a:rPr lang="ru-RU" sz="3200" b="1" u="sng" dirty="0"/>
              <a:t>второго</a:t>
            </a:r>
            <a:r>
              <a:rPr lang="ru-RU" sz="3200" dirty="0"/>
              <a:t> полугодия </a:t>
            </a:r>
            <a:r>
              <a:rPr lang="ru-RU" sz="3200" b="1" dirty="0"/>
              <a:t>«Надежный </a:t>
            </a:r>
            <a:r>
              <a:rPr lang="ru-RU" sz="3200" b="1" dirty="0" smtClean="0"/>
              <a:t>оплот</a:t>
            </a:r>
          </a:p>
          <a:p>
            <a:pPr algn="ctr"/>
            <a:r>
              <a:rPr lang="ru-RU" sz="3200" b="1" dirty="0" smtClean="0"/>
              <a:t> </a:t>
            </a:r>
            <a:r>
              <a:rPr lang="ru-RU" sz="3200" b="1" dirty="0" err="1"/>
              <a:t>тагильского</a:t>
            </a:r>
            <a:r>
              <a:rPr lang="ru-RU" sz="3200" b="1" dirty="0"/>
              <a:t> образования» </a:t>
            </a:r>
            <a:r>
              <a:rPr lang="ru-RU" sz="3200" dirty="0"/>
              <a:t>посвящается 2023 году </a:t>
            </a:r>
            <a:r>
              <a:rPr lang="ru-RU" sz="3200" dirty="0" smtClean="0"/>
              <a:t>– Году </a:t>
            </a:r>
            <a:r>
              <a:rPr lang="ru-RU" sz="3200" dirty="0"/>
              <a:t>педагога </a:t>
            </a:r>
            <a:endParaRPr lang="ru-RU" sz="3200" dirty="0" smtClean="0"/>
          </a:p>
          <a:p>
            <a:pPr algn="ctr"/>
            <a:r>
              <a:rPr lang="ru-RU" sz="3200" dirty="0" smtClean="0"/>
              <a:t>и </a:t>
            </a:r>
            <a:r>
              <a:rPr lang="ru-RU" sz="3200" dirty="0"/>
              <a:t>наставника, а так же включает важную историческую дату </a:t>
            </a:r>
            <a:r>
              <a:rPr lang="ru-RU" sz="3200" dirty="0" smtClean="0"/>
              <a:t>– </a:t>
            </a:r>
          </a:p>
          <a:p>
            <a:pPr algn="ctr"/>
            <a:r>
              <a:rPr lang="ru-RU" sz="3200" dirty="0" smtClean="0"/>
              <a:t>78 </a:t>
            </a:r>
            <a:r>
              <a:rPr lang="ru-RU" sz="3200" dirty="0"/>
              <a:t>лет со дня Победы в Великой Отечественной </a:t>
            </a:r>
            <a:r>
              <a:rPr lang="ru-RU" sz="3200" dirty="0" smtClean="0"/>
              <a:t>войне.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06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32118"/>
            <a:ext cx="9144000" cy="23876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-432118"/>
            <a:ext cx="9144000" cy="2387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523999" y="165682"/>
            <a:ext cx="8991601" cy="261783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05389"/>
            <a:ext cx="110184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/>
              <a:t>Сыскова</a:t>
            </a:r>
            <a:r>
              <a:rPr lang="ru-RU" sz="3600" b="1" dirty="0" smtClean="0"/>
              <a:t> Татьяна Григорьевна — </a:t>
            </a:r>
          </a:p>
          <a:p>
            <a:pPr algn="ctr"/>
            <a:r>
              <a:rPr lang="ru-RU" sz="3600" b="1" dirty="0" smtClean="0"/>
              <a:t>городской координатор игры </a:t>
            </a:r>
          </a:p>
          <a:p>
            <a:pPr algn="ctr"/>
            <a:r>
              <a:rPr lang="ru-RU" sz="3600" b="1" dirty="0" smtClean="0"/>
              <a:t>«Мы живем на Урале»</a:t>
            </a:r>
          </a:p>
          <a:p>
            <a:pPr algn="ctr"/>
            <a:r>
              <a:rPr lang="ru-RU" sz="3600" dirty="0" err="1" smtClean="0"/>
              <a:t>ГорСЮТур</a:t>
            </a:r>
            <a:r>
              <a:rPr lang="ru-RU" sz="3600" dirty="0" smtClean="0"/>
              <a:t>, 25-18-10 (вт., чт.), 8-912-265-34-67 </a:t>
            </a:r>
            <a:endParaRPr lang="ru-RU" sz="3200" dirty="0" smtClean="0"/>
          </a:p>
          <a:p>
            <a:pPr algn="ctr"/>
            <a:r>
              <a:rPr lang="ru-RU" sz="3200" dirty="0" smtClean="0"/>
              <a:t>  17.05. -20.05.2022г.</a:t>
            </a:r>
            <a:endParaRPr lang="ru-RU" sz="3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2906156"/>
            <a:ext cx="2944079" cy="3753081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2906157"/>
            <a:ext cx="2944079" cy="3733358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2906157"/>
            <a:ext cx="2944079" cy="375308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9282" y="2810224"/>
            <a:ext cx="29440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2800" b="1" dirty="0" err="1" smtClean="0"/>
              <a:t>Сычихина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Мария Владимировна</a:t>
            </a:r>
          </a:p>
          <a:p>
            <a:pPr algn="ctr"/>
            <a:r>
              <a:rPr lang="ru-RU" sz="2800" b="1" dirty="0" smtClean="0"/>
              <a:t>89068564456</a:t>
            </a:r>
          </a:p>
          <a:p>
            <a:pPr algn="ctr"/>
            <a:r>
              <a:rPr lang="ru-RU" sz="2800" dirty="0" smtClean="0"/>
              <a:t>МБУ ДО ТДДТ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5965" y="2783517"/>
            <a:ext cx="294407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2800" b="1" dirty="0" smtClean="0"/>
              <a:t>Шубин</a:t>
            </a:r>
          </a:p>
          <a:p>
            <a:pPr algn="ctr"/>
            <a:r>
              <a:rPr lang="ru-RU" sz="2800" b="1" dirty="0" smtClean="0"/>
              <a:t>Андрей</a:t>
            </a:r>
          </a:p>
          <a:p>
            <a:pPr algn="ctr"/>
            <a:r>
              <a:rPr lang="ru-RU" sz="2800" b="1" dirty="0" smtClean="0"/>
              <a:t>Леонидович</a:t>
            </a:r>
          </a:p>
          <a:p>
            <a:pPr algn="ctr"/>
            <a:r>
              <a:rPr lang="ru-RU" sz="2800" b="1" dirty="0" smtClean="0"/>
              <a:t>89000411643</a:t>
            </a:r>
          </a:p>
          <a:p>
            <a:pPr algn="ctr"/>
            <a:r>
              <a:rPr lang="ru-RU" sz="2800" dirty="0" smtClean="0"/>
              <a:t>МБУ ДО ДДТ</a:t>
            </a:r>
          </a:p>
          <a:p>
            <a:pPr algn="ctr"/>
            <a:r>
              <a:rPr lang="ru-RU" sz="2800" dirty="0" smtClean="0"/>
              <a:t>Ленинского р-на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77623" y="2771041"/>
            <a:ext cx="294407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2800" b="1" dirty="0" smtClean="0"/>
              <a:t>Самылова</a:t>
            </a:r>
          </a:p>
          <a:p>
            <a:pPr algn="ctr"/>
            <a:r>
              <a:rPr lang="ru-RU" sz="2800" b="1" dirty="0" smtClean="0"/>
              <a:t>Ольга</a:t>
            </a:r>
          </a:p>
          <a:p>
            <a:pPr algn="ctr"/>
            <a:r>
              <a:rPr lang="ru-RU" sz="2800" b="1" dirty="0" smtClean="0"/>
              <a:t>Николаевна</a:t>
            </a:r>
          </a:p>
          <a:p>
            <a:pPr algn="ctr"/>
            <a:r>
              <a:rPr lang="ru-RU" sz="2800" b="1" dirty="0" smtClean="0"/>
              <a:t>89505414640</a:t>
            </a:r>
          </a:p>
          <a:p>
            <a:pPr algn="ctr"/>
            <a:r>
              <a:rPr lang="ru-RU" sz="2800" dirty="0" smtClean="0"/>
              <a:t>МАУ ДДДЮТ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8012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248" y="1774371"/>
            <a:ext cx="4087503" cy="408750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8384" y="5751707"/>
            <a:ext cx="7155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2022-2023 </a:t>
            </a:r>
            <a:r>
              <a:rPr lang="ru-RU" sz="5400" b="1" cap="none" spc="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учебный год</a:t>
            </a:r>
            <a:endParaRPr lang="ru-RU" sz="5400" b="1" cap="none" spc="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013" y="84045"/>
            <a:ext cx="108479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Городской семинар организаторов и </a:t>
            </a:r>
            <a:r>
              <a:rPr lang="ru-RU" sz="3600" b="1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координаторов </a:t>
            </a:r>
          </a:p>
          <a:p>
            <a:pPr algn="ctr"/>
            <a:r>
              <a:rPr lang="ru-RU" sz="3600" b="1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городской краеведческой игры</a:t>
            </a:r>
          </a:p>
          <a:p>
            <a:pPr algn="ctr"/>
            <a:r>
              <a:rPr lang="ru-RU" sz="3600" b="1" dirty="0" smtClean="0">
                <a:ln w="28575">
                  <a:solidFill>
                    <a:schemeClr val="bg1"/>
                  </a:solidFill>
                </a:ln>
                <a:effectLst>
                  <a:reflection blurRad="6350" stA="53000" endA="300" endPos="35500" dir="5400000" sy="-90000" algn="bl" rotWithShape="0"/>
                </a:effectLst>
              </a:rPr>
              <a:t>«МЫ ЖИВЕМ НА УРАЛЕ»</a:t>
            </a:r>
            <a:endParaRPr lang="ru-RU" sz="3600" b="1" cap="none" spc="0" dirty="0">
              <a:ln w="28575">
                <a:solidFill>
                  <a:schemeClr val="bg1"/>
                </a:solidFill>
              </a:ln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42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6263" y="196058"/>
            <a:ext cx="44666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Станция отправления 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прибытия «Старт»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2241648"/>
            <a:ext cx="11278763" cy="3270877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5" y="2266530"/>
            <a:ext cx="11018422" cy="38472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/>
              <a:t>Старт краеведческой игры «Мы живем на Урале» </a:t>
            </a:r>
          </a:p>
          <a:p>
            <a:pPr algn="ctr"/>
            <a:r>
              <a:rPr lang="ru-RU" sz="4000" dirty="0" smtClean="0"/>
              <a:t>(на базе </a:t>
            </a:r>
            <a:r>
              <a:rPr lang="ru-RU" sz="4400" b="1" dirty="0" smtClean="0"/>
              <a:t>МБОУ СОШ №71</a:t>
            </a:r>
          </a:p>
          <a:p>
            <a:pPr algn="ctr"/>
            <a:r>
              <a:rPr lang="ru-RU" sz="4000" dirty="0" smtClean="0"/>
              <a:t>ул. Известковая</a:t>
            </a:r>
            <a:r>
              <a:rPr lang="ru-RU" sz="4000" dirty="0" smtClean="0"/>
              <a:t>, 9 – ост </a:t>
            </a:r>
            <a:r>
              <a:rPr lang="ru-RU" sz="4000" dirty="0" err="1" smtClean="0"/>
              <a:t>марш.такси</a:t>
            </a:r>
            <a:r>
              <a:rPr lang="ru-RU" sz="4000" dirty="0" smtClean="0"/>
              <a:t> 5,46</a:t>
            </a:r>
            <a:r>
              <a:rPr lang="ru-RU" sz="4000" dirty="0" smtClean="0"/>
              <a:t>).</a:t>
            </a:r>
            <a:endParaRPr lang="ru-RU" sz="4000" dirty="0" smtClean="0"/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14.10.2021г. </a:t>
            </a:r>
          </a:p>
          <a:p>
            <a:pPr algn="ctr"/>
            <a:r>
              <a:rPr lang="ru-RU" sz="4000" b="1" u="sng" dirty="0" smtClean="0">
                <a:solidFill>
                  <a:srgbClr val="FF0000"/>
                </a:solidFill>
              </a:rPr>
              <a:t>В 14.30ч. </a:t>
            </a:r>
          </a:p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9833" y="196058"/>
            <a:ext cx="41595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Станция историческая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«Из века в век»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61783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/>
              <a:t>Городской историко-краеведческий КВЕСТ «На том же самом месте</a:t>
            </a:r>
            <a:r>
              <a:rPr lang="ru-RU" sz="4000" b="1" dirty="0" smtClean="0"/>
              <a:t>»</a:t>
            </a:r>
          </a:p>
          <a:p>
            <a:pPr algn="ctr"/>
            <a:r>
              <a:rPr lang="ru-RU" sz="4000" dirty="0"/>
              <a:t>20-27.10.2022г.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4562888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4543165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4562887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671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4400" dirty="0" smtClean="0"/>
              <a:t>28.10.22г.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6619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4400" dirty="0" smtClean="0"/>
              <a:t>27.10.22г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73490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4400" dirty="0" smtClean="0"/>
              <a:t>26</a:t>
            </a:r>
            <a:r>
              <a:rPr lang="ru-RU" sz="4400" dirty="0" smtClean="0"/>
              <a:t>.10.21г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343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9833" y="196058"/>
            <a:ext cx="41595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Станция историческая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«Из века в век»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61783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Интеллектуально-познавательная  игра «</a:t>
            </a:r>
            <a:r>
              <a:rPr lang="ru-RU" sz="3600" b="1" dirty="0" err="1"/>
              <a:t>Н.Тагил</a:t>
            </a:r>
            <a:r>
              <a:rPr lang="ru-RU" sz="3600" b="1" dirty="0"/>
              <a:t> – вчера, сегодня, завтра» (прошлое, настоящее и будущее Нижнего Тагила) </a:t>
            </a:r>
            <a:endParaRPr lang="ru-RU" sz="3600" b="1" dirty="0" smtClean="0"/>
          </a:p>
          <a:p>
            <a:pPr algn="ctr"/>
            <a:r>
              <a:rPr lang="ru-RU" sz="3600" dirty="0" smtClean="0"/>
              <a:t>С </a:t>
            </a:r>
            <a:r>
              <a:rPr lang="ru-RU" sz="3600" dirty="0"/>
              <a:t>15.11. по 18.11.2022г.</a:t>
            </a:r>
            <a:endParaRPr lang="ru-RU" sz="3600" dirty="0" smtClean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4562888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4543165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4562887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671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4400" dirty="0" smtClean="0"/>
              <a:t>15.11.22г.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6619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4400" dirty="0" smtClean="0"/>
              <a:t>17.11.22г.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73490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4400" dirty="0" smtClean="0"/>
              <a:t>18.11.22г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382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971" y="59194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91704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44236" y="117680"/>
            <a:ext cx="26707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Станция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трудовая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«Живинка в деле»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3919" y="1354401"/>
            <a:ext cx="11278763" cy="291216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95" y="1294108"/>
            <a:ext cx="11018422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/>
              <a:t>Городской конкурс детских художественных  работ «Династии </a:t>
            </a:r>
            <a:r>
              <a:rPr lang="ru-RU" sz="2800" b="1" dirty="0" err="1"/>
              <a:t>Худояровых</a:t>
            </a:r>
            <a:r>
              <a:rPr lang="ru-RU" sz="2800" b="1" dirty="0"/>
              <a:t> посвящается» </a:t>
            </a:r>
            <a:endParaRPr lang="ru-RU" sz="2800" b="1" dirty="0" smtClean="0"/>
          </a:p>
          <a:p>
            <a:r>
              <a:rPr lang="ru-RU" sz="2800" b="1" dirty="0" smtClean="0"/>
              <a:t>(</a:t>
            </a:r>
            <a:r>
              <a:rPr lang="ru-RU" sz="2800" b="1" dirty="0"/>
              <a:t>уральская лаковая роспись по металлу и не только)</a:t>
            </a:r>
          </a:p>
          <a:p>
            <a:r>
              <a:rPr lang="ru-RU" sz="2400" dirty="0"/>
              <a:t>Номинации:</a:t>
            </a:r>
          </a:p>
          <a:p>
            <a:r>
              <a:rPr lang="ru-RU" sz="2400" dirty="0"/>
              <a:t>-традиционная роспись по металлу </a:t>
            </a:r>
          </a:p>
          <a:p>
            <a:r>
              <a:rPr lang="ru-RU" sz="2400" dirty="0"/>
              <a:t>-предметы разных фактур и материалов, украшенные </a:t>
            </a:r>
            <a:r>
              <a:rPr lang="ru-RU" sz="2400" dirty="0" err="1"/>
              <a:t>тагильской</a:t>
            </a:r>
            <a:r>
              <a:rPr lang="ru-RU" sz="2400" dirty="0"/>
              <a:t> </a:t>
            </a:r>
            <a:r>
              <a:rPr lang="ru-RU" sz="2400" dirty="0" smtClean="0"/>
              <a:t>росписью</a:t>
            </a:r>
          </a:p>
          <a:p>
            <a:r>
              <a:rPr lang="ru-RU" sz="2400" dirty="0"/>
              <a:t> </a:t>
            </a:r>
            <a:r>
              <a:rPr lang="ru-RU" sz="3200" b="1" dirty="0"/>
              <a:t>С 5.12. по </a:t>
            </a:r>
            <a:r>
              <a:rPr lang="ru-RU" sz="3200" b="1" dirty="0" smtClean="0"/>
              <a:t>13.12.2022г</a:t>
            </a:r>
            <a:r>
              <a:rPr lang="ru-RU" sz="3200" b="1" dirty="0"/>
              <a:t>.</a:t>
            </a:r>
          </a:p>
          <a:p>
            <a:pPr algn="ctr"/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5447210"/>
            <a:ext cx="2944079" cy="134263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5447210"/>
            <a:ext cx="2944079" cy="134263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5447211"/>
            <a:ext cx="2944079" cy="1342632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2671" y="5343293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4400" dirty="0" smtClean="0"/>
              <a:t>06.12.22г.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16619" y="5343293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4400" dirty="0" smtClean="0"/>
              <a:t>08.12.22г.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373490" y="5343293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4400" dirty="0" smtClean="0"/>
              <a:t>13</a:t>
            </a:r>
            <a:r>
              <a:rPr lang="ru-RU" sz="4400" dirty="0" smtClean="0"/>
              <a:t>.12.22г</a:t>
            </a:r>
            <a:endParaRPr lang="ru-RU" sz="4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28353" y="4342145"/>
            <a:ext cx="8895805" cy="1023680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730" y="4205638"/>
            <a:ext cx="8725987" cy="13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2107" y="196058"/>
            <a:ext cx="46549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Станция искусствоведческая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«Достояние культуры»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71610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/>
              <a:t>Городская выставка детских художественных работ «</a:t>
            </a:r>
            <a:r>
              <a:rPr lang="ru-RU" sz="3600" b="1" dirty="0" err="1"/>
              <a:t>Тагильская</a:t>
            </a:r>
            <a:r>
              <a:rPr lang="ru-RU" sz="3600" b="1" dirty="0"/>
              <a:t> роза» </a:t>
            </a:r>
            <a:r>
              <a:rPr lang="ru-RU" sz="3600" i="1" dirty="0"/>
              <a:t>(выставочный зал ХГФ НТГСПИ)</a:t>
            </a:r>
            <a:endParaRPr lang="ru-RU" sz="3200" i="1" dirty="0" smtClean="0"/>
          </a:p>
          <a:p>
            <a:pPr algn="ctr"/>
            <a:r>
              <a:rPr lang="ru-RU" sz="3200" b="1" dirty="0"/>
              <a:t>С 19.12. 2022г. по 19.01.2023г.</a:t>
            </a:r>
          </a:p>
          <a:p>
            <a:pPr algn="ctr"/>
            <a:r>
              <a:rPr lang="ru-RU" sz="3200" dirty="0"/>
              <a:t>19.12.22г.-открытие выставки;</a:t>
            </a:r>
          </a:p>
          <a:p>
            <a:pPr algn="ctr"/>
            <a:r>
              <a:rPr lang="ru-RU" sz="3200" dirty="0"/>
              <a:t>19.01.2023г.-закрытие выставки</a:t>
            </a:r>
            <a:r>
              <a:rPr lang="ru-RU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50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294328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9832" y="196058"/>
            <a:ext cx="41595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Станция историческая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«Из века в век»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720163"/>
            <a:ext cx="11278763" cy="2617835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659870"/>
            <a:ext cx="1101842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/>
              <a:t>Городской конкурс исследовательских проектов «Трудовая доблесть и военный подвиг Урала», </a:t>
            </a:r>
            <a:r>
              <a:rPr lang="ru-RU" sz="3600" dirty="0"/>
              <a:t>посвященный 80-летию Уральского добровольческого танкового корпуса, Сталинградской и Курской битвам</a:t>
            </a:r>
            <a:endParaRPr lang="ru-RU" sz="3200" dirty="0" smtClean="0"/>
          </a:p>
          <a:p>
            <a:pPr algn="ctr"/>
            <a:r>
              <a:rPr lang="ru-RU" sz="3200" b="1" dirty="0"/>
              <a:t>С 01.02.  по </a:t>
            </a:r>
            <a:r>
              <a:rPr lang="ru-RU" sz="3200" b="1" dirty="0" smtClean="0"/>
              <a:t>08.02.2023г</a:t>
            </a:r>
            <a:r>
              <a:rPr lang="ru-RU" sz="3200" b="1" dirty="0"/>
              <a:t>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4562888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4543165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4562887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671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4400" dirty="0" smtClean="0"/>
              <a:t>08.02.23г</a:t>
            </a:r>
            <a:endParaRPr lang="ru-RU" sz="4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6619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4400" dirty="0" smtClean="0"/>
              <a:t>02.02.23г.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73490" y="4677084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4400" dirty="0" smtClean="0"/>
              <a:t>07</a:t>
            </a:r>
            <a:r>
              <a:rPr lang="ru-RU" sz="4400" dirty="0" smtClean="0"/>
              <a:t>.02.23г</a:t>
            </a:r>
            <a:r>
              <a:rPr lang="ru-RU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36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23660"/>
            <a:ext cx="9144000" cy="1655762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15273"/>
          <a:stretch/>
        </p:blipFill>
        <p:spPr>
          <a:xfrm>
            <a:off x="0" y="1"/>
            <a:ext cx="12192000" cy="6884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2215" y="111446"/>
            <a:ext cx="1333760" cy="133376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66388" y="170082"/>
            <a:ext cx="4626422" cy="1170143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744" y="196058"/>
            <a:ext cx="35037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Станция трудовая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«Живинка в деле»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6618" y="1420840"/>
            <a:ext cx="11278763" cy="3093657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1394" y="1463925"/>
            <a:ext cx="1101842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/>
              <a:t>Городской конкурс видео роликов, «Надежный оплот </a:t>
            </a:r>
            <a:r>
              <a:rPr lang="ru-RU" sz="2400" b="1" dirty="0" err="1"/>
              <a:t>тагильского</a:t>
            </a:r>
            <a:r>
              <a:rPr lang="ru-RU" sz="2400" b="1" dirty="0"/>
              <a:t> образования», </a:t>
            </a:r>
            <a:r>
              <a:rPr lang="ru-RU" sz="2400" dirty="0"/>
              <a:t>посвященный Году педагога и </a:t>
            </a:r>
            <a:r>
              <a:rPr lang="ru-RU" sz="2400" dirty="0" smtClean="0"/>
              <a:t>наставника</a:t>
            </a:r>
          </a:p>
          <a:p>
            <a:r>
              <a:rPr lang="ru-RU" sz="2400" dirty="0" smtClean="0"/>
              <a:t>Темы: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Первые шаги в профессию </a:t>
            </a:r>
            <a:r>
              <a:rPr lang="ru-RU" i="1" dirty="0" smtClean="0"/>
              <a:t>(ролики посвященные молодым специалистам)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Один день из жизни учителя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За верность детству </a:t>
            </a:r>
            <a:r>
              <a:rPr lang="ru-RU" i="1" dirty="0" smtClean="0"/>
              <a:t>(ролики посвященные учителям-</a:t>
            </a:r>
            <a:r>
              <a:rPr lang="ru-RU" i="1" dirty="0" err="1" smtClean="0"/>
              <a:t>стажистам</a:t>
            </a:r>
            <a:r>
              <a:rPr lang="ru-RU" i="1" dirty="0" smtClean="0"/>
              <a:t>)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Учитель талантлив во всем </a:t>
            </a:r>
            <a:r>
              <a:rPr lang="ru-RU" i="1" dirty="0" smtClean="0"/>
              <a:t>(ролики об увлечениях, хобби и творчестве педагогов)</a:t>
            </a:r>
          </a:p>
          <a:p>
            <a:pPr marL="457200" indent="-457200">
              <a:buFontTx/>
              <a:buChar char="-"/>
            </a:pPr>
            <a:r>
              <a:rPr lang="ru-RU" sz="2400" dirty="0" smtClean="0"/>
              <a:t>Профессия семьи – учитель </a:t>
            </a:r>
            <a:r>
              <a:rPr lang="ru-RU" i="1" dirty="0" smtClean="0"/>
              <a:t>(ролики посвященные педагогическим династиям)</a:t>
            </a:r>
            <a:endParaRPr lang="ru-RU" sz="2000" dirty="0" smtClean="0"/>
          </a:p>
          <a:p>
            <a:pPr algn="ctr"/>
            <a:r>
              <a:rPr lang="ru-RU" sz="3200" b="1" dirty="0" smtClean="0"/>
              <a:t> </a:t>
            </a:r>
            <a:r>
              <a:rPr lang="ru-RU" sz="2800" b="1" dirty="0"/>
              <a:t>13.03. – 16.03.  2023 г.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18566" y="4667392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60101" y="4647669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670" y="4667391"/>
            <a:ext cx="2944079" cy="2096349"/>
          </a:xfrm>
          <a:prstGeom prst="roundRect">
            <a:avLst/>
          </a:prstGeom>
          <a:solidFill>
            <a:schemeClr val="bg1">
              <a:alpha val="72000"/>
            </a:schemeClr>
          </a:solidFill>
          <a:ln w="317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2671" y="4781588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00B050"/>
                </a:solidFill>
              </a:rPr>
              <a:t>Т/с р-н </a:t>
            </a:r>
          </a:p>
          <a:p>
            <a:pPr algn="ctr"/>
            <a:r>
              <a:rPr lang="ru-RU" sz="4400" dirty="0" smtClean="0"/>
              <a:t>14.03.23г.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16619" y="4781588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0000"/>
                </a:solidFill>
              </a:rPr>
              <a:t>Лен. р-н </a:t>
            </a:r>
          </a:p>
          <a:p>
            <a:pPr algn="ctr"/>
            <a:r>
              <a:rPr lang="ru-RU" sz="4400" dirty="0"/>
              <a:t>1</a:t>
            </a:r>
            <a:r>
              <a:rPr lang="ru-RU" sz="4400" dirty="0" smtClean="0"/>
              <a:t>6.03.23г.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373490" y="4781588"/>
            <a:ext cx="29440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 err="1" smtClean="0">
                <a:solidFill>
                  <a:srgbClr val="0070C0"/>
                </a:solidFill>
              </a:rPr>
              <a:t>Дзер</a:t>
            </a:r>
            <a:r>
              <a:rPr lang="ru-RU" sz="4400" b="1" u="sng" dirty="0" smtClean="0">
                <a:solidFill>
                  <a:srgbClr val="0070C0"/>
                </a:solidFill>
              </a:rPr>
              <a:t>. р-н </a:t>
            </a:r>
          </a:p>
          <a:p>
            <a:pPr algn="ctr"/>
            <a:r>
              <a:rPr lang="ru-RU" sz="4400" dirty="0" smtClean="0"/>
              <a:t>13</a:t>
            </a:r>
            <a:r>
              <a:rPr lang="ru-RU" sz="4400" dirty="0" smtClean="0"/>
              <a:t>.03.23г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1807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709</Words>
  <Application>Microsoft Office PowerPoint</Application>
  <PresentationFormat>Широкоэкранный</PresentationFormat>
  <Paragraphs>158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Hewlett Packard</dc:creator>
  <cp:lastModifiedBy>Hewlett Packard</cp:lastModifiedBy>
  <cp:revision>22</cp:revision>
  <dcterms:created xsi:type="dcterms:W3CDTF">2021-09-23T06:59:38Z</dcterms:created>
  <dcterms:modified xsi:type="dcterms:W3CDTF">2022-09-22T06:54:03Z</dcterms:modified>
</cp:coreProperties>
</file>